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c4f8ae52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c4f8ae52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c4f8ae525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c4f8ae525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4f8ae525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c4f8ae525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c4f8ae52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c4f8ae5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c4f8ae525_2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c4f8ae525_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82675"/>
            <a:ext cx="85206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Hexapod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947875" y="1203975"/>
            <a:ext cx="3035100" cy="17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CA" sz="1490">
                <a:solidFill>
                  <a:srgbClr val="000000"/>
                </a:solidFill>
              </a:rPr>
              <a:t>Features</a:t>
            </a:r>
            <a:endParaRPr sz="1490">
              <a:solidFill>
                <a:srgbClr val="000000"/>
              </a:solidFill>
            </a:endParaRPr>
          </a:p>
          <a:p>
            <a:pPr indent="-323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0"/>
              <a:buChar char="●"/>
            </a:pPr>
            <a:r>
              <a:rPr lang="en-CA" sz="1490">
                <a:solidFill>
                  <a:srgbClr val="000000"/>
                </a:solidFill>
              </a:rPr>
              <a:t>3 (or 2!!) DoF</a:t>
            </a:r>
            <a:endParaRPr sz="1490">
              <a:solidFill>
                <a:srgbClr val="000000"/>
              </a:solidFill>
            </a:endParaRPr>
          </a:p>
          <a:p>
            <a:pPr indent="-323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0"/>
              <a:buChar char="●"/>
            </a:pPr>
            <a:r>
              <a:rPr lang="en-CA" sz="1490">
                <a:solidFill>
                  <a:srgbClr val="000000"/>
                </a:solidFill>
              </a:rPr>
              <a:t>Remote controlled</a:t>
            </a:r>
            <a:endParaRPr sz="1490">
              <a:solidFill>
                <a:srgbClr val="000000"/>
              </a:solidFill>
            </a:endParaRPr>
          </a:p>
          <a:p>
            <a:pPr indent="-323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0"/>
              <a:buChar char="●"/>
            </a:pPr>
            <a:r>
              <a:rPr lang="en-CA" sz="1490">
                <a:solidFill>
                  <a:srgbClr val="000000"/>
                </a:solidFill>
              </a:rPr>
              <a:t>Moves in all directions and rotates</a:t>
            </a:r>
            <a:endParaRPr sz="149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49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49025"/>
            <a:ext cx="4164926" cy="3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852" y="2412150"/>
            <a:ext cx="3849374" cy="23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88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Dice tower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988" y="1017725"/>
            <a:ext cx="2865731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b="1370" l="0" r="1516" t="0"/>
          <a:stretch/>
        </p:blipFill>
        <p:spPr>
          <a:xfrm>
            <a:off x="3723425" y="3052950"/>
            <a:ext cx="1984200" cy="17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11700" y="1294200"/>
            <a:ext cx="3567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Features: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Throwing dice after user input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Getting them back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Readying them for the next throw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Potential extensions: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Linking the tower to an API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Reading results of the dice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CA" sz="2620"/>
              <a:t>Chess-Playing Robot Arm</a:t>
            </a:r>
            <a:endParaRPr sz="262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224650" y="1108950"/>
            <a:ext cx="6055800" cy="16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CA">
                <a:solidFill>
                  <a:schemeClr val="dk1"/>
                </a:solidFill>
              </a:rPr>
              <a:t>A</a:t>
            </a:r>
            <a:r>
              <a:rPr lang="en-CA">
                <a:solidFill>
                  <a:schemeClr val="dk1"/>
                </a:solidFill>
              </a:rPr>
              <a:t> robot arm system that can play chess against human opponents on a physical chess board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CA">
                <a:solidFill>
                  <a:schemeClr val="dk1"/>
                </a:solidFill>
              </a:rPr>
              <a:t>Robot arm connected to a personal computer that runs the chess engine and game logic</a:t>
            </a:r>
            <a:endParaRPr>
              <a:solidFill>
                <a:schemeClr val="dk1"/>
              </a:solidFill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-CA">
                <a:solidFill>
                  <a:schemeClr val="dk1"/>
                </a:solidFill>
              </a:rPr>
              <a:t>Computer vision for piece detection and board state tracking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0850" y="2794350"/>
            <a:ext cx="2883099" cy="20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6000" y="1300275"/>
            <a:ext cx="2767499" cy="29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77"/>
              <a:t>SLAM </a:t>
            </a:r>
            <a:r>
              <a:rPr lang="en-CA" sz="3355"/>
              <a:t>car</a:t>
            </a:r>
            <a:endParaRPr sz="3355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644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>
                <a:solidFill>
                  <a:schemeClr val="dk1"/>
                </a:solidFill>
              </a:rPr>
              <a:t>SLAM: </a:t>
            </a:r>
            <a:r>
              <a:rPr b="1" i="1" lang="en-CA" sz="2000">
                <a:solidFill>
                  <a:schemeClr val="dk1"/>
                </a:solidFill>
              </a:rPr>
              <a:t>S</a:t>
            </a:r>
            <a:r>
              <a:rPr lang="en-CA">
                <a:solidFill>
                  <a:schemeClr val="dk1"/>
                </a:solidFill>
              </a:rPr>
              <a:t>imultaneous </a:t>
            </a:r>
            <a:r>
              <a:rPr b="1" i="1" lang="en-CA" sz="2000">
                <a:solidFill>
                  <a:schemeClr val="dk1"/>
                </a:solidFill>
              </a:rPr>
              <a:t>L</a:t>
            </a:r>
            <a:r>
              <a:rPr lang="en-CA">
                <a:solidFill>
                  <a:schemeClr val="dk1"/>
                </a:solidFill>
              </a:rPr>
              <a:t>ocalization </a:t>
            </a:r>
            <a:r>
              <a:rPr b="1" i="1" lang="en-CA" sz="2000">
                <a:solidFill>
                  <a:schemeClr val="dk1"/>
                </a:solidFill>
              </a:rPr>
              <a:t>A</a:t>
            </a:r>
            <a:r>
              <a:rPr lang="en-CA">
                <a:solidFill>
                  <a:schemeClr val="dk1"/>
                </a:solidFill>
              </a:rPr>
              <a:t>nd </a:t>
            </a:r>
            <a:r>
              <a:rPr b="1" i="1" lang="en-CA" sz="2000">
                <a:solidFill>
                  <a:schemeClr val="dk1"/>
                </a:solidFill>
              </a:rPr>
              <a:t>M</a:t>
            </a:r>
            <a:r>
              <a:rPr lang="en-CA">
                <a:solidFill>
                  <a:schemeClr val="dk1"/>
                </a:solidFill>
              </a:rPr>
              <a:t>apping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>
                <a:solidFill>
                  <a:schemeClr val="dk1"/>
                </a:solidFill>
              </a:rPr>
              <a:t>A remote controlled car modded to map and navigate the terrain around it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>
                <a:solidFill>
                  <a:schemeClr val="dk1"/>
                </a:solidFill>
              </a:rPr>
              <a:t>Saved terrain can either be continuously transmitted or saved locally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>
                <a:solidFill>
                  <a:schemeClr val="dk1"/>
                </a:solidFill>
              </a:rPr>
              <a:t>Students should reverse engineer the car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CA">
                <a:solidFill>
                  <a:schemeClr val="dk1"/>
                </a:solidFill>
              </a:rPr>
              <a:t>Add sensors etc.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375" y="374147"/>
            <a:ext cx="2269450" cy="22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700" y="2636075"/>
            <a:ext cx="3311875" cy="2418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Automatic waste sorting bin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Bins</a:t>
            </a:r>
            <a:r>
              <a:rPr lang="en-CA">
                <a:solidFill>
                  <a:schemeClr val="dk1"/>
                </a:solidFill>
              </a:rPr>
              <a:t> for different types of waste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User puts waste on top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Detects type of waste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CA">
                <a:solidFill>
                  <a:schemeClr val="dk1"/>
                </a:solidFill>
              </a:rPr>
              <a:t>Rotates to align with the correct bin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>
                <a:solidFill>
                  <a:schemeClr val="dk1"/>
                </a:solidFill>
              </a:rPr>
              <a:t>Releases trapdoor to the waste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34338"/>
            <a:ext cx="4572001" cy="3874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Train Container Terminal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CA">
                <a:solidFill>
                  <a:schemeClr val="dk1"/>
                </a:solidFill>
              </a:rPr>
              <a:t>Gauge 1 (1:32)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813" y="1720902"/>
            <a:ext cx="6876375" cy="331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